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B64"/>
    <a:srgbClr val="183C65"/>
    <a:srgbClr val="0D8340"/>
    <a:srgbClr val="193D62"/>
    <a:srgbClr val="0E3B23"/>
    <a:srgbClr val="0F9548"/>
    <a:srgbClr val="11A751"/>
    <a:srgbClr val="13BD5C"/>
    <a:srgbClr val="16DC6B"/>
    <a:srgbClr val="0F99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1" autoAdjust="0"/>
    <p:restoredTop sz="94660"/>
  </p:normalViewPr>
  <p:slideViewPr>
    <p:cSldViewPr snapToGrid="0">
      <p:cViewPr varScale="1">
        <p:scale>
          <a:sx n="94" d="100"/>
          <a:sy n="94" d="100"/>
        </p:scale>
        <p:origin x="114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41EA43B-2845-0CBF-0883-D1FE019C5D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7546168-252A-7E30-2D27-4C3FE0A7C5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26FC01-A8A5-A628-0700-506D7412C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21D0-86F9-4CB1-ABD7-420B56182B06}" type="datetimeFigureOut">
              <a:rPr lang="ko-KR" altLang="en-US" smtClean="0"/>
              <a:t>2024-07-31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96475C8-F8F0-307C-ACCD-2B7AB2AC0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F3B6E09-0D14-7FCE-ED75-A38FE14C9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E853-3EE3-4EC9-89B0-839EFEE4F5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3291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122B0BB-91F7-F84E-425D-86E17D88D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ED777A3-B70C-CB48-5FB6-80F1109D4F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2994008-0DC7-A088-D321-856DF2709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21D0-86F9-4CB1-ABD7-420B56182B06}" type="datetimeFigureOut">
              <a:rPr lang="ko-KR" altLang="en-US" smtClean="0"/>
              <a:t>2024-07-31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9B5238B-D6FA-CBF4-A94D-130A314E6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C02B8DA-993E-E97E-CA76-B77CE0EFA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E853-3EE3-4EC9-89B0-839EFEE4F5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0083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F39D158-489B-AA63-5FFF-D073EA229D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DC2B183-3F90-99BA-DCF7-B212DBA836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D543097-7376-9D94-9138-B142A7BBF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21D0-86F9-4CB1-ABD7-420B56182B06}" type="datetimeFigureOut">
              <a:rPr lang="ko-KR" altLang="en-US" smtClean="0"/>
              <a:t>2024-07-31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57F2DE7-49BC-1F4B-56FF-B5837C731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8C73CBC-CE91-8A5A-83D8-479E16778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E853-3EE3-4EC9-89B0-839EFEE4F5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2519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A160CFA-C70A-DB42-8A58-10205AE61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E44D99A-1B3E-5C9B-38AA-317C0CA6D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46C1AA3-2467-BC06-90CC-784C21ECC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21D0-86F9-4CB1-ABD7-420B56182B06}" type="datetimeFigureOut">
              <a:rPr lang="ko-KR" altLang="en-US" smtClean="0"/>
              <a:t>2024-07-31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C9A83B3-0F39-06D9-61CC-948E547C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9503172-F074-BC56-180D-9631F7C28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E853-3EE3-4EC9-89B0-839EFEE4F5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1763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41EDA5A-A5BF-A815-4B18-703C37322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FC07D43-58FA-EB0A-015B-2A6BB3B79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19816FA-1348-9B6D-1D8F-19FCCCF06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21D0-86F9-4CB1-ABD7-420B56182B06}" type="datetimeFigureOut">
              <a:rPr lang="ko-KR" altLang="en-US" smtClean="0"/>
              <a:t>2024-07-31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89A6BDA-02AB-4A8E-EF0C-90820BFEA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7640112-808E-6653-F9D3-C45E245FC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E853-3EE3-4EC9-89B0-839EFEE4F5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1862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29B595-BC7C-96EE-34C6-D6BFED3B6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A48594E-0517-9FCF-DAA0-A501135809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06ED63C-892F-593E-9919-A044C1D863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143396B-756D-7FD7-4254-9FEAB6095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21D0-86F9-4CB1-ABD7-420B56182B06}" type="datetimeFigureOut">
              <a:rPr lang="ko-KR" altLang="en-US" smtClean="0"/>
              <a:t>2024-07-31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42E1A64-D1D9-F996-2C50-54365890F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E9698AA-352F-09B7-A120-51FB0307A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E853-3EE3-4EC9-89B0-839EFEE4F5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9780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5CE8B74-018D-1933-044A-84462F90C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2A6D0BB-F92D-F733-D43B-613824158A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008EF71-7F96-4908-0E07-98DB8840F2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7ACE902E-94F1-D012-7BFF-88DF4E2090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5D9D064F-C5E0-57AC-3C76-F1D67B53EA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C18C52DB-807F-06B9-0BAA-4FBE776C7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21D0-86F9-4CB1-ABD7-420B56182B06}" type="datetimeFigureOut">
              <a:rPr lang="ko-KR" altLang="en-US" smtClean="0"/>
              <a:t>2024-07-31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230F6D63-A9F2-EE50-C6CE-230888F77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8AFCB286-4E78-C7CA-BEF8-7D1ED2459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E853-3EE3-4EC9-89B0-839EFEE4F5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2854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B1BBF68-6962-FA39-A8B3-FC8E2AE81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172A539-6ABE-0596-5C92-C9C87713F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21D0-86F9-4CB1-ABD7-420B56182B06}" type="datetimeFigureOut">
              <a:rPr lang="ko-KR" altLang="en-US" smtClean="0"/>
              <a:t>2024-07-31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FF7FC6A-C3E6-007A-28EA-85B9B10BA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70D2077-83CA-83A5-7D38-2E0CB6610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E853-3EE3-4EC9-89B0-839EFEE4F5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0199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09810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E5051B1-12AA-7FF4-DF03-391F1C918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A90BBEB-0BB8-D8FD-CB8D-8F5DAF596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90F3DCC-F542-7253-75B1-64DAA75E9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66B865B-A86B-B1D2-924D-C68662734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21D0-86F9-4CB1-ABD7-420B56182B06}" type="datetimeFigureOut">
              <a:rPr lang="ko-KR" altLang="en-US" smtClean="0"/>
              <a:t>2024-07-31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66A9843-3DDC-D9D6-D3DB-D77DDC13C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F36B774-0EC4-7E83-CAEB-5352A3066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E853-3EE3-4EC9-89B0-839EFEE4F5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9010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E59A236-E53F-A0A0-5BAC-1ADD72304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62D560A1-2202-B921-9C46-DF54CFBDA9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72C6444-73F6-18F8-32F7-DCFDECCD0F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43E5200-DEDE-02DA-C271-6364E24D5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21D0-86F9-4CB1-ABD7-420B56182B06}" type="datetimeFigureOut">
              <a:rPr lang="ko-KR" altLang="en-US" smtClean="0"/>
              <a:t>2024-07-31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1380EB6-B8CC-1727-F19F-82C65A91F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765317B-8E3E-84E9-70D4-B33AB1975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E853-3EE3-4EC9-89B0-839EFEE4F5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805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36F5F27F-7056-D26A-8831-C29A3264A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5CADC06-BF4A-FF40-CA2B-C35AFEB969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A54CA0F-BE56-F3D7-B740-999C65C5C9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421D0-86F9-4CB1-ABD7-420B56182B06}" type="datetimeFigureOut">
              <a:rPr lang="ko-KR" altLang="en-US" smtClean="0"/>
              <a:t>2024-07-31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CAD6C01-A18F-973D-9B1C-B5729491EA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BC87497-D66C-C3D6-3E4E-465845016C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AE853-3EE3-4EC9-89B0-839EFEE4F5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5662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A6A9CD34-1216-679A-9BB1-C907A84B103E}"/>
              </a:ext>
            </a:extLst>
          </p:cNvPr>
          <p:cNvSpPr/>
          <p:nvPr/>
        </p:nvSpPr>
        <p:spPr>
          <a:xfrm>
            <a:off x="0" y="5293359"/>
            <a:ext cx="6697396" cy="1270001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 descr="텍스트, 하늘, 호수, 물이(가) 표시된 사진&#10;&#10;자동 생성된 설명">
            <a:extLst>
              <a:ext uri="{FF2B5EF4-FFF2-40B4-BE49-F238E27FC236}">
                <a16:creationId xmlns:a16="http://schemas.microsoft.com/office/drawing/2014/main" id="{06238F50-B53F-C799-1E81-C9838FA3B3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0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42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손 윤지</dc:creator>
  <cp:lastModifiedBy>손 윤지</cp:lastModifiedBy>
  <cp:revision>22</cp:revision>
  <dcterms:created xsi:type="dcterms:W3CDTF">2023-07-14T06:22:03Z</dcterms:created>
  <dcterms:modified xsi:type="dcterms:W3CDTF">2024-07-31T02:24:24Z</dcterms:modified>
</cp:coreProperties>
</file>